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sldIdLst>
    <p:sldId id="309" r:id="rId3"/>
    <p:sldId id="28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229" autoAdjust="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14400"/>
            <a:ext cx="6705600" cy="76200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2133600"/>
            <a:ext cx="4572000" cy="1295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0AA7BA9C-4972-485D-B297-D40112C5393E}" type="datetime2">
              <a:rPr lang="en-US" smtClean="0">
                <a:solidFill>
                  <a:prstClr val="black"/>
                </a:solidFill>
              </a:rPr>
              <a:pPr/>
              <a:t>Saturday, December 28, 2019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314EB63-592D-4CC1-B86E-0A99927D49A6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816BA3-62FD-4A80-9186-54CD3F32732D}" type="datetime2">
              <a:rPr lang="en-US" smtClean="0">
                <a:solidFill>
                  <a:prstClr val="black"/>
                </a:solidFill>
              </a:rPr>
              <a:pPr/>
              <a:t>Saturday, December 28, 2019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F32047-2E9B-4600-8808-46EAC4606806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24550" y="838200"/>
            <a:ext cx="1619250" cy="5287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4705350" cy="52879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63E9CA-6AC0-4F7A-94E9-B2AB2202372D}" type="datetime2">
              <a:rPr lang="en-US" smtClean="0">
                <a:solidFill>
                  <a:prstClr val="black"/>
                </a:solidFill>
              </a:rPr>
              <a:pPr/>
              <a:t>Saturday, December 28, 2019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5A4D7F-B521-4D3E-8C22-FF8E52C1A09D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AA7BA9C-4972-485D-B297-D40112C5393E}" type="datetime2">
              <a:rPr lang="en-US" smtClean="0">
                <a:solidFill>
                  <a:prstClr val="black"/>
                </a:solidFill>
              </a:rPr>
              <a:pPr/>
              <a:t>Saturday, December 28, 2019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314EB63-592D-4CC1-B86E-0A99927D49A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1573A-CA34-455C-96A6-B8EA0D2CA523}" type="datetime2">
              <a:rPr lang="en-US" smtClean="0">
                <a:solidFill>
                  <a:prstClr val="black"/>
                </a:solidFill>
              </a:rPr>
              <a:pPr/>
              <a:t>Saturday, December 28, 2019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312EB-5884-4B16-ACF5-E849977E103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E3EC1-5623-437D-95AF-2849007A42E3}" type="datetime2">
              <a:rPr lang="en-US" smtClean="0">
                <a:solidFill>
                  <a:prstClr val="black"/>
                </a:solidFill>
              </a:rPr>
              <a:pPr/>
              <a:t>Saturday, December 28, 2019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2C1D9-5F38-4CCC-BBFD-F5DDB724FC62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E7151-D0A1-4980-B3C5-DB78820AC2D1}" type="datetime2">
              <a:rPr lang="en-US" smtClean="0">
                <a:solidFill>
                  <a:prstClr val="black"/>
                </a:solidFill>
              </a:rPr>
              <a:pPr/>
              <a:t>Saturday, December 28, 2019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D05A8-5AEB-4F01-B258-E84EB2F2166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CBB45-9C2E-4755-B21A-AAE7BF40C3E8}" type="datetime2">
              <a:rPr lang="en-US" smtClean="0">
                <a:solidFill>
                  <a:prstClr val="black"/>
                </a:solidFill>
              </a:rPr>
              <a:pPr/>
              <a:t>Saturday, December 28, 2019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03554-ADE1-4497-94C2-BD667869E7D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F5A97-C6A8-4452-8A6D-8139D9D5B16B}" type="datetime2">
              <a:rPr lang="en-US" smtClean="0">
                <a:solidFill>
                  <a:prstClr val="black"/>
                </a:solidFill>
              </a:rPr>
              <a:pPr/>
              <a:t>Saturday, December 28, 2019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FDE90-92BA-4B3E-B555-2407920BA125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3422E-0FC8-4FA5-B488-E02305CB5033}" type="datetime2">
              <a:rPr lang="en-US" smtClean="0">
                <a:solidFill>
                  <a:prstClr val="black"/>
                </a:solidFill>
              </a:rPr>
              <a:pPr/>
              <a:t>Saturday, December 28, 2019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A8244-66E8-4EA1-BD01-EEE08D6601C9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0601F326-C8F4-40BC-89D8-D181071B8A69}" type="datetime2">
              <a:rPr lang="en-US" smtClean="0">
                <a:solidFill>
                  <a:prstClr val="black"/>
                </a:solidFill>
              </a:rPr>
              <a:pPr/>
              <a:t>Saturday, December 28, 2019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E4054-D6F8-4BE2-81FE-6EBBD7FDF2FE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1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01573A-CA34-455C-96A6-B8EA0D2CA523}" type="datetime2">
              <a:rPr lang="en-US" smtClean="0">
                <a:solidFill>
                  <a:prstClr val="black"/>
                </a:solidFill>
              </a:rPr>
              <a:pPr/>
              <a:t>Saturday, December 28, 2019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D312EB-5884-4B16-ACF5-E849977E103E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C7C3B3-F29A-4223-97D3-D8CB68078A14}" type="datetime2">
              <a:rPr lang="en-US" smtClean="0">
                <a:solidFill>
                  <a:prstClr val="black"/>
                </a:solidFill>
              </a:rPr>
              <a:pPr/>
              <a:t>Saturday, December 28, 2019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B61D3D-ABD3-4D13-81F1-6CFFC237D590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en-US">
              <a:solidFill>
                <a:prstClr val="white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16BA3-62FD-4A80-9186-54CD3F32732D}" type="datetime2">
              <a:rPr lang="en-US" smtClean="0">
                <a:solidFill>
                  <a:prstClr val="black"/>
                </a:solidFill>
              </a:rPr>
              <a:pPr/>
              <a:t>Saturday, December 28, 2019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32047-2E9B-4600-8808-46EAC4606806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E9CA-6AC0-4F7A-94E9-B2AB2202372D}" type="datetime2">
              <a:rPr lang="en-US" smtClean="0">
                <a:solidFill>
                  <a:prstClr val="black"/>
                </a:solidFill>
              </a:rPr>
              <a:pPr/>
              <a:t>Saturday, December 28, 2019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5A4D7F-B521-4D3E-8C22-FF8E52C1A09D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399" y="4406900"/>
            <a:ext cx="64373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2906713"/>
            <a:ext cx="6437312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2E3EC1-5623-437D-95AF-2849007A42E3}" type="datetime2">
              <a:rPr lang="en-US" smtClean="0">
                <a:solidFill>
                  <a:prstClr val="black"/>
                </a:solidFill>
              </a:rPr>
              <a:pPr/>
              <a:t>Saturday, December 28, 2019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72C1D9-5F38-4CCC-BBFD-F5DDB724FC62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1600200"/>
            <a:ext cx="2819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2819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DE7151-D0A1-4980-B3C5-DB78820AC2D1}" type="datetime2">
              <a:rPr lang="en-US" smtClean="0">
                <a:solidFill>
                  <a:prstClr val="black"/>
                </a:solidFill>
              </a:rPr>
              <a:pPr/>
              <a:t>Saturday, December 28, 2019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2D05A8-5AEB-4F01-B258-E84EB2F21666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9CBB45-9C2E-4755-B21A-AAE7BF40C3E8}" type="datetime2">
              <a:rPr lang="en-US" smtClean="0">
                <a:solidFill>
                  <a:prstClr val="black"/>
                </a:solidFill>
              </a:rPr>
              <a:pPr/>
              <a:t>Saturday, December 28, 2019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603554-ADE1-4497-94C2-BD667869E7DE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AF5A97-C6A8-4452-8A6D-8139D9D5B16B}" type="datetime2">
              <a:rPr lang="en-US" smtClean="0">
                <a:solidFill>
                  <a:prstClr val="black"/>
                </a:solidFill>
              </a:rPr>
              <a:pPr/>
              <a:t>Saturday, December 28, 2019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BFDE90-92BA-4B3E-B555-2407920BA125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93422E-0FC8-4FA5-B488-E02305CB5033}" type="datetime2">
              <a:rPr lang="en-US" smtClean="0">
                <a:solidFill>
                  <a:prstClr val="black"/>
                </a:solidFill>
              </a:rPr>
              <a:pPr/>
              <a:t>Saturday, December 28, 2019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DA8244-66E8-4EA1-BD01-EEE08D6601C9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73050"/>
            <a:ext cx="27432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273050"/>
            <a:ext cx="4724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1435100"/>
            <a:ext cx="27432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01F326-C8F4-40BC-89D8-D181071B8A69}" type="datetime2">
              <a:rPr lang="en-US" smtClean="0">
                <a:solidFill>
                  <a:prstClr val="black"/>
                </a:solidFill>
              </a:rPr>
              <a:pPr/>
              <a:t>Saturday, December 28, 2019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7E4054-D6F8-4BE2-81FE-6EBBD7FDF2FE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4800600"/>
            <a:ext cx="522128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57400" y="838199"/>
            <a:ext cx="5221288" cy="38893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7400" y="5367338"/>
            <a:ext cx="522128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C7C3B3-F29A-4223-97D3-D8CB68078A14}" type="datetime2">
              <a:rPr lang="en-US" smtClean="0">
                <a:solidFill>
                  <a:prstClr val="black"/>
                </a:solidFill>
              </a:rPr>
              <a:pPr/>
              <a:t>Saturday, December 28, 2019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B61D3D-ABD3-4D13-81F1-6CFFC237D590}" type="slidenum">
              <a:rPr lang="en-US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624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1600200"/>
            <a:ext cx="5791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14E1C30-FBAE-4A11-A2F4-BC1000893AEE}" type="datetime2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Saturday, December 28, 2019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993406-65C4-4D22-BD95-804FD5C566B8}" type="slidenum">
              <a:rPr lang="en-US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 thruBlk="1"/>
  </p:transition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accent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400" i="1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 i="1">
          <a:solidFill>
            <a:schemeClr val="accent1">
              <a:lumMod val="50000"/>
            </a:schemeClr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i="1">
          <a:solidFill>
            <a:schemeClr val="accent1">
              <a:lumMod val="50000"/>
            </a:schemeClr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 i="1">
          <a:solidFill>
            <a:schemeClr val="accent1">
              <a:lumMod val="50000"/>
            </a:schemeClr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i="1">
          <a:solidFill>
            <a:schemeClr val="accent1">
              <a:lumMod val="50000"/>
            </a:schemeClr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i="1">
          <a:solidFill>
            <a:schemeClr val="accent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i="1">
          <a:solidFill>
            <a:schemeClr val="accent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i="1">
          <a:solidFill>
            <a:schemeClr val="accent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 i="1">
          <a:solidFill>
            <a:schemeClr val="accent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14E1C30-FBAE-4A11-A2F4-BC1000893AEE}" type="datetime2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Saturday, December 28, 2019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993406-65C4-4D22-BD95-804FD5C566B8}" type="slidenum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fade thruBlk="1"/>
  </p:transition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922494"/>
            <a:ext cx="5791200" cy="646331"/>
          </a:xfr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Georgia" pitchFamily="18" charset="0"/>
              </a:rPr>
              <a:t>The Acts of the Apostles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493830"/>
            <a:ext cx="4419600" cy="1200329"/>
          </a:xfr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chemeClr val="tx1"/>
                </a:solidFill>
                <a:latin typeface="Georgia" pitchFamily="18" charset="0"/>
              </a:rPr>
              <a:t>Acts 28 – Paul’s Journey To Rome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4400" y="6553200"/>
            <a:ext cx="457200" cy="30480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7D312EB-5884-4B16-ACF5-E849977E103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39395" y="5054025"/>
            <a:ext cx="628248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rPr>
              <a:t>Sunday – December 22, 2019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0743406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F72F5F-9AEA-49A8-8B5A-C833BBFD42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878532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r>
              <a:rPr lang="en-US" sz="2400" b="1" dirty="0"/>
              <a:t>The Jews set a day for Paul to speak to them about the </a:t>
            </a:r>
            <a:r>
              <a:rPr lang="en-US" sz="2400" b="1" i="1" dirty="0"/>
              <a:t>“sect”</a:t>
            </a:r>
            <a:r>
              <a:rPr lang="en-US" sz="2400" b="1" dirty="0"/>
              <a:t> of Christianity (28:23).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Another great door of opportunity was granted to Paul on this occasion.</a:t>
            </a:r>
          </a:p>
          <a:p>
            <a:pPr>
              <a:spcBef>
                <a:spcPts val="0"/>
              </a:spcBef>
            </a:pPr>
            <a:r>
              <a:rPr lang="en-US" sz="2400" dirty="0"/>
              <a:t>A </a:t>
            </a:r>
            <a:r>
              <a:rPr lang="en-US" sz="2400" i="1" dirty="0"/>
              <a:t>“great number”</a:t>
            </a:r>
            <a:r>
              <a:rPr lang="en-US" sz="2400" dirty="0"/>
              <a:t> of Jewish people assembled at Paul’s holding place to hear what he had to say about Jesus (28:23).</a:t>
            </a:r>
            <a:endParaRPr lang="en-US" sz="3200" b="1" dirty="0"/>
          </a:p>
          <a:p>
            <a:pPr>
              <a:spcBef>
                <a:spcPts val="0"/>
              </a:spcBef>
            </a:pPr>
            <a:r>
              <a:rPr lang="en-US" sz="2400" dirty="0"/>
              <a:t>Paul had been unjustly held as a Roman prisoner. (However note: Philippians 1:12-14).</a:t>
            </a:r>
          </a:p>
          <a:p>
            <a:pPr marL="109728" indent="0">
              <a:spcBef>
                <a:spcPts val="0"/>
              </a:spcBef>
              <a:buNone/>
            </a:pP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400" dirty="0"/>
              <a:t>Paul </a:t>
            </a:r>
            <a:r>
              <a:rPr lang="en-US" sz="2400" i="1" dirty="0"/>
              <a:t>“expounded (the matter,) testifying the kingdom of God, and persuading them concerning Jesus, both from the law of Moses and from the prophets, from morning till evening.</a:t>
            </a:r>
            <a:r>
              <a:rPr lang="en-US" sz="2400" b="1" i="1" dirty="0"/>
              <a:t> </a:t>
            </a:r>
            <a:r>
              <a:rPr lang="en-US" sz="2400" i="1" dirty="0"/>
              <a:t>And some believed the things which were spoken, and some disbelieved.”</a:t>
            </a:r>
            <a:r>
              <a:rPr lang="en-US" sz="2400" dirty="0"/>
              <a:t> (Acts 28:23-24)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ED533B8-11A4-4C07-B284-C28525B8E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312EB-5884-4B16-ACF5-E849977E103E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494345"/>
      </p:ext>
    </p:extLst>
  </p:cSld>
  <p:clrMapOvr>
    <a:masterClrMapping/>
  </p:clrMapOvr>
  <p:transition spd="slow">
    <p:fade thruBlk="1"/>
  </p:transition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AF_ScribblePa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cribble_pad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cribble_pa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ibble_pa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ibble_pa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ibble_pa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ibble_pa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ribble_pa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ribble_pa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eme16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Theme11</Template>
  <TotalTime>610</TotalTime>
  <Words>148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Georgia</vt:lpstr>
      <vt:lpstr>Lucida Sans Unicode</vt:lpstr>
      <vt:lpstr>Times New Roman</vt:lpstr>
      <vt:lpstr>Verdana</vt:lpstr>
      <vt:lpstr>Wingdings 2</vt:lpstr>
      <vt:lpstr>Wingdings 3</vt:lpstr>
      <vt:lpstr>AF_ScribblePad</vt:lpstr>
      <vt:lpstr>Theme16</vt:lpstr>
      <vt:lpstr>The Acts of the Apostles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Acts of the Apostles</dc:title>
  <dc:creator>Micky Galloway</dc:creator>
  <cp:lastModifiedBy>Richard Lidh</cp:lastModifiedBy>
  <cp:revision>21</cp:revision>
  <dcterms:created xsi:type="dcterms:W3CDTF">2019-12-01T14:18:44Z</dcterms:created>
  <dcterms:modified xsi:type="dcterms:W3CDTF">2019-12-29T03:37:12Z</dcterms:modified>
</cp:coreProperties>
</file>